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8" r:id="rId3"/>
    <p:sldId id="265" r:id="rId4"/>
    <p:sldId id="257" r:id="rId5"/>
    <p:sldId id="258" r:id="rId6"/>
    <p:sldId id="263" r:id="rId7"/>
    <p:sldId id="264" r:id="rId8"/>
    <p:sldId id="266" r:id="rId9"/>
    <p:sldId id="267" r:id="rId10"/>
  </p:sldIdLst>
  <p:sldSz cx="9144000" cy="6858000" type="screen4x3"/>
  <p:notesSz cx="6864350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7F318-347F-4DCE-9B69-C326A62B47FC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749800"/>
            <a:ext cx="5492750" cy="4498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7788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B0F12-BE45-4A6D-A0C4-8FA28490C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7056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B0F12-BE45-4A6D-A0C4-8FA28490C74B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808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027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6364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4066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06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04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076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333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39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2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850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06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FD648-8893-40DB-8AD7-1626C8488DBA}" type="datetimeFigureOut">
              <a:rPr lang="ko-KR" altLang="en-US" smtClean="0"/>
              <a:t>2025-02-10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14970-3745-4749-87A7-6D24A7810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744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 함께 윈 윈</a:t>
            </a:r>
            <a:endParaRPr lang="ko-KR" altLang="en-US" dirty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54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 업 </a:t>
            </a:r>
            <a:r>
              <a:rPr lang="ko-KR" altLang="en-US" sz="5400" dirty="0" err="1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플</a:t>
            </a:r>
            <a:r>
              <a:rPr lang="ko-KR" altLang="en-US" sz="54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5400" dirty="0" err="1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렛</a:t>
            </a:r>
            <a:r>
              <a:rPr lang="ko-KR" altLang="en-US" sz="54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폼</a:t>
            </a:r>
            <a:endParaRPr lang="en-US" altLang="ko-KR" sz="5400" dirty="0" smtClean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54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54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</a:t>
            </a:r>
            <a:r>
              <a:rPr lang="ko-KR" altLang="en-US" sz="36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연  승</a:t>
            </a:r>
            <a:endParaRPr lang="ko-KR" altLang="en-US" sz="3600" dirty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547664" y="1513992"/>
            <a:ext cx="5832648" cy="9144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>
                <a:solidFill>
                  <a:srgbClr val="00B050"/>
                </a:solidFill>
                <a:latin typeface="Segoe UI Black" pitchFamily="34" charset="0"/>
                <a:ea typeface="Segoe UI Black" pitchFamily="34" charset="0"/>
              </a:rPr>
              <a:t>WITH WITH</a:t>
            </a:r>
            <a:r>
              <a:rPr lang="en-US" altLang="ko-KR" sz="4000" dirty="0" smtClean="0">
                <a:solidFill>
                  <a:schemeClr val="tx1"/>
                </a:solidFill>
                <a:latin typeface="Segoe UI Black" pitchFamily="34" charset="0"/>
                <a:ea typeface="Segoe UI Black" pitchFamily="34" charset="0"/>
              </a:rPr>
              <a:t>-</a:t>
            </a:r>
            <a:r>
              <a:rPr lang="en-US" altLang="ko-KR" sz="4000" dirty="0" smtClean="0">
                <a:solidFill>
                  <a:srgbClr val="FF0000"/>
                </a:solidFill>
                <a:latin typeface="Segoe UI Black" pitchFamily="34" charset="0"/>
                <a:ea typeface="Segoe UI Black" pitchFamily="34" charset="0"/>
              </a:rPr>
              <a:t>WIN WIN</a:t>
            </a:r>
            <a:endParaRPr lang="ko-KR" altLang="en-US" sz="4000" dirty="0">
              <a:solidFill>
                <a:srgbClr val="FF0000"/>
              </a:solidFill>
              <a:latin typeface="Segoe UI Black" pitchFamily="34" charset="0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67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플렛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폼 개요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연승 </a:t>
            </a:r>
            <a:r>
              <a:rPr lang="ko-KR" altLang="en-US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위드</a:t>
            </a:r>
            <a:r>
              <a:rPr lang="en-US" altLang="ko-KR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윈 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플렛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폼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은 창업자 위주로 모든 마케팅으로  이루어 진다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플렛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폼 안의 이루어지는 상품 군의 종류는 국내의 모든 먹거리와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농</a:t>
            </a:r>
            <a:r>
              <a:rPr lang="en-US" altLang="ko-KR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수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축산물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단계적으로 업 그레이드 예정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그리고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플렛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폼 안의 상품은 먹거리 외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…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단계적으로 업 그레이드 예정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공산품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각종 수수료 있는 상품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각종 </a:t>
            </a:r>
            <a:r>
              <a:rPr lang="ko-KR" altLang="en-US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렌탈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휴대폰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자동차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보험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상조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여행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대리운전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꽃배달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 </a:t>
            </a:r>
            <a:r>
              <a:rPr lang="ko-KR" altLang="en-US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판촉물과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가정에서 소비하는 모든 상품들과 식당에서 필요한 일회용품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포장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필요한 각종 용기 등 모든 제품 일체를 판매 영업이 가능한 공장도 가격으로 공급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창업자가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영업하므로써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 창업자들에게 수익을 최대한 만들어주는 창업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플렛폼으로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이 모든 아이템은 창업자 개인에게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독점 상품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을 만들어주면 각자 관리하면서 본사와 함께 만들어가는 것을 원칙으로 운영 하는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WITH-WIN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연승으로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위 상품들은 모든 창업자가 본인의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필요에 의한 소비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또는 판매하면서 본인 소득을 그대로 가져가는데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독점 상품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때문에 각 창업자가 서로서로 </a:t>
            </a:r>
            <a:r>
              <a:rPr lang="ko-KR" altLang="en-US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독점 상품을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판매해주기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때문에   수익이  저절로 만들어지는 시스템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0" indent="0">
              <a:buNone/>
            </a:pP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창업자 여러분</a:t>
            </a: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!!!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다 함께 윈</a:t>
            </a:r>
            <a:r>
              <a:rPr lang="en-US" altLang="ko-KR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(WITH-WIN)</a:t>
            </a:r>
            <a:r>
              <a:rPr lang="ko-KR" altLang="en-US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하는 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플렛폼</a:t>
            </a:r>
            <a:r>
              <a:rPr lang="ko-KR" altLang="en-US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함께 합시다</a:t>
            </a:r>
            <a:r>
              <a:rPr lang="en-US" altLang="ko-KR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dirty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145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플렛폼</a:t>
            </a:r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개요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 함께 하는 창업 </a:t>
            </a:r>
            <a:r>
              <a:rPr lang="ko-KR" altLang="en-US" sz="2000" dirty="0" err="1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플렛폼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분양 연승은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!!!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2000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창업자는 매월 </a:t>
            </a:r>
            <a:r>
              <a:rPr lang="en-US" altLang="ko-KR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33.000</a:t>
            </a:r>
            <a:r>
              <a:rPr lang="ko-KR" altLang="en-US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</a:t>
            </a:r>
            <a:r>
              <a:rPr lang="en-US" altLang="ko-KR" sz="20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개월  </a:t>
            </a:r>
            <a:r>
              <a:rPr lang="en-US" altLang="ko-KR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99.000</a:t>
            </a:r>
            <a:r>
              <a:rPr lang="ko-KR" altLang="en-US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 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소개비 </a:t>
            </a:r>
            <a:r>
              <a:rPr lang="en-US" altLang="ko-KR" sz="2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만원</a:t>
            </a: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창업자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본인의 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상호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계좌번호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전화번호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주소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로 독자적인 온라인 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쇼핑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몰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을 만들어 주는 회사 입니다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창업자는 본인이 저렴한 가격으로 구매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또는 판매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할수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있는 상품을 본사는 제조사 또는 농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수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축산물을 생산하는 가격 그대로 공급 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창업자는 어디에도 납품 할 수 있는 가격으로  공급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sz="2000" dirty="0" err="1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플렛폼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연승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은 많은 창업자들과 같이 함으로써 각자가 독점 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상품을 가지므로 서로서로 구매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판매함으로써 본인이 판매를 해서 수익이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될수도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있지만 창업자 들이 필요로 하는 상품을 각자의 독점 상품을 구매하게 되므로 저절로 수익이 발생 하게 된다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창업자 본인은 많은 창업자를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모집하므로써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소개비가 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개월 뒤에 창업을 유지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하며는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소개수당을 평생 받아가는 시스템 입니다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76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smtClean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윈 윈 창업 </a:t>
            </a:r>
            <a:r>
              <a:rPr lang="ko-KR" altLang="en-US" sz="3600" dirty="0" err="1" smtClean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플렛폼</a:t>
            </a:r>
            <a:r>
              <a:rPr lang="ko-KR" altLang="en-US" sz="3600" dirty="0" smtClean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소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개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sz="24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플렛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폼 분양</a:t>
            </a:r>
            <a:endParaRPr lang="en-US" altLang="ko-KR" sz="2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창업자 모집  매월 </a:t>
            </a:r>
            <a:r>
              <a:rPr lang="en-US" altLang="ko-KR" sz="18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33.000</a:t>
            </a:r>
            <a:r>
              <a:rPr lang="ko-KR" altLang="en-US" sz="18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</a:t>
            </a:r>
            <a:r>
              <a:rPr lang="en-US" altLang="ko-KR" sz="18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*3</a:t>
            </a:r>
            <a:r>
              <a:rPr lang="ko-KR" altLang="en-US" sz="18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개월 </a:t>
            </a:r>
            <a:r>
              <a:rPr lang="en-US" altLang="ko-KR" sz="18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= 99.000</a:t>
            </a:r>
            <a:r>
              <a:rPr lang="ko-KR" altLang="en-US" sz="18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</a:t>
            </a:r>
            <a:endParaRPr lang="en-US" altLang="ko-KR" sz="1800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창업사이트 분양 과 창업자가 창업자를 모집 하면 소개 수당으로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en-US" altLang="ko-KR" sz="1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0.000</a:t>
            </a:r>
            <a:r>
              <a:rPr lang="ko-KR" altLang="en-US" sz="1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원 지급</a:t>
            </a:r>
            <a:r>
              <a:rPr lang="en-US" altLang="ko-KR" sz="1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0" indent="0">
              <a:buNone/>
            </a:pPr>
            <a:r>
              <a:rPr lang="ko-KR" altLang="en-US" sz="1800" dirty="0" err="1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위드</a:t>
            </a:r>
            <a:r>
              <a:rPr lang="ko-KR" altLang="en-US" sz="18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윈 </a:t>
            </a:r>
            <a:r>
              <a:rPr lang="ko-KR" altLang="en-US" sz="1800" dirty="0" err="1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창업플렛폼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의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소개 수당은 평생 연금처럼 지급 합니다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0" indent="0">
              <a:buNone/>
            </a:pPr>
            <a:r>
              <a:rPr lang="en-US" altLang="ko-KR" sz="18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en-US" altLang="ko-KR" sz="18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365</a:t>
            </a:r>
            <a:r>
              <a:rPr lang="ko-KR" altLang="en-US" sz="18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 하루</a:t>
            </a:r>
            <a:r>
              <a:rPr lang="en-US" altLang="ko-KR" sz="18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8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명 소개 시  </a:t>
            </a:r>
            <a:r>
              <a:rPr lang="ko-KR" altLang="en-US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평생  오전 </a:t>
            </a:r>
            <a:r>
              <a:rPr lang="en-US" altLang="ko-KR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11</a:t>
            </a:r>
            <a:r>
              <a:rPr lang="ko-KR" altLang="en-US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시 </a:t>
            </a:r>
            <a:r>
              <a:rPr lang="en-US" altLang="ko-KR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12</a:t>
            </a:r>
            <a:r>
              <a:rPr lang="ko-KR" altLang="en-US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만원</a:t>
            </a:r>
            <a:r>
              <a:rPr lang="ko-KR" altLang="en-US" sz="18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 소개비가 들어 옵니다</a:t>
            </a:r>
            <a:r>
              <a:rPr lang="en-US" altLang="ko-KR" sz="18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0" indent="0">
              <a:buNone/>
            </a:pP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사이트 안의 모든 상품을 생산자와 직거래 유통 마진을 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창업자 본인의 소득으로 한다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0" indent="0">
              <a:buNone/>
            </a:pP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또 창업자는 창업사이트 안의 먹거리 마진은 </a:t>
            </a:r>
            <a:endParaRPr lang="en-US" altLang="ko-KR" sz="18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“</a:t>
            </a:r>
            <a:r>
              <a:rPr lang="ko-KR" altLang="en-US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</a:t>
            </a:r>
            <a:r>
              <a:rPr lang="en-US" altLang="ko-KR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  <a:r>
              <a:rPr lang="ko-KR" altLang="en-US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종류만 </a:t>
            </a:r>
            <a:r>
              <a:rPr lang="en-US" altLang="ko-KR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25% </a:t>
            </a: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accent5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나머지 먹거리 상품은 </a:t>
            </a:r>
            <a:r>
              <a:rPr lang="ko-KR" altLang="en-US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상품에 따라 먹거리 마진 </a:t>
            </a:r>
            <a:r>
              <a:rPr lang="en-US" altLang="ko-KR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30%~70% </a:t>
            </a:r>
            <a:r>
              <a:rPr lang="ko-KR" altLang="en-US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이상  책정 공급</a:t>
            </a:r>
            <a:r>
              <a:rPr lang="en-US" altLang="ko-KR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19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ko-KR" altLang="en-US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260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윈 윈 </a:t>
            </a:r>
            <a:r>
              <a:rPr lang="ko-KR" altLang="en-US" sz="3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창업플렛폼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소개 및 수익구조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프리미엄  창업자 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110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만원 투자 시 혜택 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(1.000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 모집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플렛폼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분양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지역권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본사 순수익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(“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국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판매순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마진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30% 1/N)</a:t>
            </a:r>
          </a:p>
          <a:p>
            <a:pPr marL="0" indent="0">
              <a:buNone/>
            </a:pP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창업자 분양 시 소개비 일반 창업자는 </a:t>
            </a:r>
            <a:r>
              <a:rPr lang="en-US" altLang="ko-KR" sz="20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만원인데</a:t>
            </a:r>
            <a:endParaRPr lang="en-US" altLang="ko-KR" sz="2000" dirty="0" smtClean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.000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더 지급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0" indent="0">
              <a:buNone/>
            </a:pPr>
            <a:r>
              <a:rPr lang="en-US" altLang="ko-KR" sz="20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2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창업자 소개 시 본인 밑에 누가 하더라도 </a:t>
            </a:r>
            <a:r>
              <a:rPr lang="en-US" altLang="ko-KR" sz="2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.000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더</a:t>
            </a:r>
            <a:r>
              <a:rPr lang="en-US" altLang="ko-KR" sz="2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지급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0" indent="0">
              <a:buNone/>
            </a:pP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프리미엄 창업자는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“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독점 상품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책정 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공급가격에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5%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 마진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프리미엄 회원</a:t>
            </a: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본인은 상품대금 받아서 공급회사에게 이체만 하는데 수익이 발생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0" indent="0">
              <a:buNone/>
            </a:pP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 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지역권과 아파트 복지 몰 무상 공급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본인의 지역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endParaRPr lang="en-US" altLang="ko-KR" sz="2000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창업자 수익</a:t>
            </a: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예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)“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국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하루 생산량 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5.000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개  수익 구조</a:t>
            </a:r>
            <a:endParaRPr lang="en-US" altLang="ko-KR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“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국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가격  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4.700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원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~5.700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원 평균 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5.000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원 이면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endParaRPr lang="en-US" altLang="ko-KR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  일반 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창업자  마진 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25%</a:t>
            </a:r>
          </a:p>
          <a:p>
            <a:pPr marL="0" indent="0">
              <a:buNone/>
            </a:pPr>
            <a:endParaRPr lang="en-US" altLang="ko-KR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0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개인창업자가  하루 </a:t>
            </a:r>
            <a:r>
              <a:rPr lang="en-US" altLang="ko-KR" sz="20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14</a:t>
            </a:r>
            <a:r>
              <a:rPr lang="ko-KR" altLang="en-US" sz="2000" dirty="0" smtClean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개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하루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명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2000" dirty="0" err="1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주일분씩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판매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000" dirty="0" smtClean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판매 시 </a:t>
            </a:r>
            <a:r>
              <a:rPr lang="en-US" altLang="ko-KR" sz="20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25%  1.250</a:t>
            </a:r>
            <a:r>
              <a:rPr lang="ko-KR" altLang="en-US" sz="20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</a:t>
            </a:r>
            <a:endParaRPr lang="en-US" altLang="ko-KR" sz="20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000" dirty="0" smtClean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하루 </a:t>
            </a:r>
            <a:r>
              <a:rPr lang="en-US" altLang="ko-KR" sz="2000" dirty="0" smtClean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17.500</a:t>
            </a:r>
            <a:r>
              <a:rPr lang="ko-KR" altLang="en-US" sz="20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</a:t>
            </a:r>
            <a:r>
              <a:rPr lang="en-US" altLang="ko-KR" sz="20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* 30</a:t>
            </a:r>
            <a:r>
              <a:rPr lang="ko-KR" altLang="en-US" sz="20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 </a:t>
            </a:r>
            <a:r>
              <a:rPr lang="en-US" altLang="ko-KR" sz="20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=</a:t>
            </a:r>
            <a:r>
              <a:rPr lang="en-US" altLang="ko-KR" sz="2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525.000</a:t>
            </a:r>
            <a:r>
              <a:rPr lang="ko-KR" altLang="en-US" sz="2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.(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본인 가족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친척 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14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명이면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달 수입금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sz="2000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endParaRPr lang="ko-KR" altLang="en-US" sz="2000" dirty="0"/>
          </a:p>
          <a:p>
            <a:endParaRPr lang="en-US" altLang="ko-KR" sz="2000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ko-KR" altLang="en-US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516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프리미엄 창업자 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(1.000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명만 모집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프리미엄 창업자 모든 창업자에게 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독점 상품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을 부여 합니다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프리미엄 창업자는 단지상품대금을 받아 해당 업체에게 이체만 해도  수익이 발생 한다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예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낭만김치찌개 회사 대리점 모집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500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만원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대리점 공급가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5.500</a:t>
            </a:r>
            <a:r>
              <a:rPr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원ㅡㅡㅡ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소비자가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:9.400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원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sz="2000" dirty="0" err="1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플렛폼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공급가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4.800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공급가격에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5%  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약 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250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프리미엄</a:t>
            </a:r>
            <a:endParaRPr lang="en-US" altLang="ko-KR" sz="2000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프리미엄 창업자의 </a:t>
            </a:r>
            <a:r>
              <a:rPr lang="ko-KR" altLang="en-US" sz="2000" dirty="0" smtClean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수익 </a:t>
            </a:r>
            <a:r>
              <a:rPr lang="en-US" altLang="ko-KR" sz="2000" dirty="0" smtClean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250</a:t>
            </a:r>
            <a:r>
              <a:rPr lang="ko-KR" altLang="en-US" sz="2000" dirty="0" smtClean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전 창업자 에게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5.040</a:t>
            </a:r>
            <a:r>
              <a:rPr lang="ko-KR" altLang="en-US" sz="2000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원공급</a:t>
            </a:r>
            <a:endParaRPr lang="en-US" altLang="ko-KR" sz="20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낭만김치찌개 </a:t>
            </a:r>
            <a:r>
              <a:rPr lang="en-US" altLang="ko-KR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박스 </a:t>
            </a:r>
            <a:r>
              <a:rPr lang="en-US" altLang="ko-KR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12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개 하루 </a:t>
            </a:r>
            <a:r>
              <a:rPr lang="en-US" altLang="ko-KR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박스 소비하는 식당에 </a:t>
            </a:r>
            <a:r>
              <a:rPr lang="en-US" altLang="ko-KR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6.040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원에</a:t>
            </a:r>
            <a:endParaRPr lang="en-US" altLang="ko-KR" sz="2000" dirty="0" smtClean="0">
              <a:solidFill>
                <a:schemeClr val="accent1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공급 </a:t>
            </a:r>
            <a:r>
              <a:rPr lang="en-US" altLang="ko-KR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1.000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원의 마진으</a:t>
            </a:r>
            <a:r>
              <a:rPr lang="ko-KR" altLang="en-US" sz="2000" dirty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로</a:t>
            </a:r>
            <a:endParaRPr lang="en-US" altLang="ko-KR" sz="2000" dirty="0" smtClean="0">
              <a:solidFill>
                <a:schemeClr val="accent1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공급을 하면 </a:t>
            </a:r>
            <a:r>
              <a:rPr lang="en-US" altLang="ko-KR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박스에 하루 판매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12.000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 수익 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달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36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만원 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수익이 발생  </a:t>
            </a:r>
            <a:r>
              <a:rPr lang="en-US" altLang="ko-KR" sz="2000" dirty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en-US" altLang="ko-KR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군데 영업을 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할 경우 </a:t>
            </a:r>
            <a:r>
              <a:rPr lang="en-US" altLang="ko-KR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달 수익이  </a:t>
            </a:r>
            <a:r>
              <a:rPr lang="en-US" altLang="ko-KR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7.200.000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이상수익 발생</a:t>
            </a:r>
            <a:endParaRPr lang="en-US" altLang="ko-KR" sz="2000" dirty="0" smtClean="0">
              <a:solidFill>
                <a:schemeClr val="accent1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따라서 프리미엄 창업자의 수익은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250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*12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개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=3.000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*20=60.000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달이면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1.800.000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 수익이 발생 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사람이 영업한 금액이 프리미엄 창업자는 본인은 영업하지도 않고 수익이 자연스럽게 발생 </a:t>
            </a:r>
            <a:r>
              <a:rPr lang="ko-KR" altLang="en-US" sz="2000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합</a:t>
            </a:r>
            <a:r>
              <a:rPr lang="ko-KR" altLang="en-US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니다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.(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이것이 독점 상품의 장점 입니다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20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249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프리미엄 창업자  수익구조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z="19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아파트 복지 몰 무상 제공</a:t>
            </a:r>
            <a:r>
              <a:rPr lang="en-US" altLang="ko-KR" sz="19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9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지역권</a:t>
            </a:r>
            <a:r>
              <a:rPr lang="en-US" altLang="ko-KR" sz="19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9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!!!</a:t>
            </a:r>
          </a:p>
          <a:p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아파트 복지 몰은 </a:t>
            </a:r>
            <a:r>
              <a:rPr lang="ko-KR" altLang="en-US" sz="19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공동구매</a:t>
            </a:r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를 목적으로</a:t>
            </a:r>
            <a:r>
              <a:rPr lang="en-US" altLang="ko-KR" sz="19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한다</a:t>
            </a:r>
            <a:endParaRPr lang="en-US" altLang="ko-KR" sz="19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예</a:t>
            </a:r>
            <a:r>
              <a:rPr lang="en-US" altLang="ko-KR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농산물 고구마</a:t>
            </a:r>
            <a:r>
              <a:rPr lang="en-US" altLang="ko-KR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당진</a:t>
            </a:r>
            <a:r>
              <a:rPr lang="en-US" altLang="ko-KR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는 서울의 경우 </a:t>
            </a:r>
            <a:endParaRPr lang="en-US" altLang="ko-KR" sz="19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19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가락시장</a:t>
            </a:r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에서 또다시 </a:t>
            </a:r>
            <a:r>
              <a:rPr lang="ko-KR" altLang="en-US" sz="19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마트 나 전통시장</a:t>
            </a:r>
            <a:r>
              <a:rPr lang="en-US" altLang="ko-KR" sz="19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으로 아파트 주민은 </a:t>
            </a:r>
            <a:r>
              <a:rPr lang="ko-KR" altLang="en-US" sz="19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직접 가서 구매</a:t>
            </a:r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를 해야 되는데 </a:t>
            </a:r>
            <a:r>
              <a:rPr lang="ko-KR" altLang="en-US" sz="19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직거래</a:t>
            </a:r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를 하면 </a:t>
            </a:r>
            <a:r>
              <a:rPr lang="ko-KR" altLang="en-US" sz="19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배송지</a:t>
            </a:r>
            <a:r>
              <a:rPr lang="ko-KR" altLang="en-US" sz="19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자체가 아파트 단지에 도착  </a:t>
            </a:r>
            <a:endParaRPr lang="en-US" altLang="ko-KR" sz="19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19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생산자 가격</a:t>
            </a:r>
            <a:r>
              <a:rPr lang="ko-KR" altLang="en-US" sz="19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으로 판매하고도 물류비용</a:t>
            </a:r>
            <a:r>
              <a:rPr lang="en-US" altLang="ko-KR" sz="19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900" dirty="0" err="1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택배비</a:t>
            </a:r>
            <a:r>
              <a:rPr lang="en-US" altLang="ko-KR" sz="19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9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만으로도 </a:t>
            </a:r>
            <a:r>
              <a:rPr lang="ko-KR" altLang="en-US" sz="19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고 수익</a:t>
            </a:r>
            <a:r>
              <a:rPr lang="ko-KR" altLang="en-US" sz="19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 발생</a:t>
            </a:r>
            <a:r>
              <a:rPr lang="en-US" altLang="ko-KR" sz="19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운영방안 복지 몰 관리 아파트 주민 여자분 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 섭외 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아파트 주민 회원 모집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제품 배송관리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인건비는 프리미엄 창업자와 협의 운영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endParaRPr lang="en-US" altLang="ko-KR" sz="2400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공동  구매   </a:t>
            </a:r>
            <a:r>
              <a:rPr lang="ko-KR" altLang="en-US" sz="36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농</a:t>
            </a:r>
            <a:r>
              <a:rPr lang="en-US" altLang="ko-KR" sz="36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600" dirty="0" smtClean="0">
                <a:solidFill>
                  <a:srgbClr val="00B0F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수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6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축산물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“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모든  먹거리</a:t>
            </a:r>
            <a:r>
              <a:rPr lang="en-US" altLang="ko-KR" sz="3600" dirty="0" smtClean="0">
                <a:latin typeface="+mn-ea"/>
              </a:rPr>
              <a:t>”</a:t>
            </a:r>
          </a:p>
          <a:p>
            <a:r>
              <a:rPr lang="ko-KR" altLang="en-US" sz="36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생활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에 필요한 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“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모든 </a:t>
            </a:r>
            <a:r>
              <a:rPr lang="ko-KR" altLang="en-US" sz="36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기기 및 물건 모두</a:t>
            </a:r>
            <a:r>
              <a:rPr lang="en-US" altLang="ko-KR" sz="36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946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창업플렛폼</a:t>
            </a:r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가맹점 사업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결제 시스템 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가맹점 모집 사업 진행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sz="24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플렛폼의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모든 물건 구매 또 수수료를</a:t>
            </a:r>
            <a:endParaRPr lang="en-US" altLang="ko-KR" sz="2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창업자들에게 포인트 적립 하므로 온라인 구매  또는</a:t>
            </a:r>
            <a:endParaRPr lang="en-US" altLang="ko-KR" sz="2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오프라인 가맹점에서도 사용이 가능 한 포인트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창업자들은 오프라인 가맹점을 유치하면 일정 수수료가 사용 즉시 포인트가 적립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2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예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식당에서 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만원 결제 시 가맹점주와의 계약으로 </a:t>
            </a:r>
            <a:r>
              <a:rPr lang="en-US" altLang="ko-KR" sz="24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10% DC </a:t>
            </a:r>
            <a:r>
              <a:rPr lang="ko-KR" altLang="en-US" sz="24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계약이 되면</a:t>
            </a:r>
            <a:r>
              <a:rPr lang="en-US" altLang="ko-KR" sz="24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결제한</a:t>
            </a:r>
            <a:r>
              <a:rPr lang="en-US" altLang="ko-KR" sz="24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창업자 </a:t>
            </a:r>
            <a:r>
              <a:rPr lang="en-US" altLang="ko-KR" sz="24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5% </a:t>
            </a:r>
          </a:p>
          <a:p>
            <a:r>
              <a:rPr lang="ko-KR" altLang="en-US" sz="24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가맹점 유치창업자에게 </a:t>
            </a:r>
            <a:r>
              <a:rPr lang="en-US" altLang="ko-KR" sz="24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2.5%</a:t>
            </a:r>
            <a:r>
              <a:rPr lang="ko-KR" altLang="en-US" sz="24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 즉시 적립</a:t>
            </a:r>
            <a:r>
              <a:rPr lang="ko-KR" altLang="en-US" sz="2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28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8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프리미엄 창업자에게  </a:t>
            </a:r>
            <a:r>
              <a:rPr lang="en-US" altLang="ko-KR" sz="28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0.5% </a:t>
            </a:r>
            <a:r>
              <a:rPr lang="ko-KR" altLang="en-US" sz="28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포인트 적립 </a:t>
            </a:r>
            <a:endParaRPr lang="ko-KR" altLang="en-US" sz="28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495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창업 </a:t>
            </a:r>
            <a:r>
              <a:rPr lang="ko-KR" altLang="en-US" sz="3600" dirty="0" err="1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플렛폼</a:t>
            </a:r>
            <a:r>
              <a:rPr lang="ko-KR" altLang="en-US" sz="36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 상품 라이브 방송</a:t>
            </a:r>
            <a:endParaRPr lang="ko-KR" altLang="en-US" sz="36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본사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는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 라이브 방송 송출 시스템회사와의 계약으로  프리미엄 창업자의 독점 상품을 본사가 광고 판매 창업자의 수익을 만들어 주는 시스템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0" indent="0">
              <a:buNone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유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튜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생방송도 같이 진행예정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0" indent="0">
              <a:buNone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약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500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명의 창업자가 가입이 되면 실시 예정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348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31973</TotalTime>
  <Words>968</Words>
  <Application>Microsoft Office PowerPoint</Application>
  <PresentationFormat>화면 슬라이드 쇼(4:3)</PresentationFormat>
  <Paragraphs>128</Paragraphs>
  <Slides>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HY견고딕</vt:lpstr>
      <vt:lpstr>맑은 고딕</vt:lpstr>
      <vt:lpstr>Arial</vt:lpstr>
      <vt:lpstr>Segoe UI Black</vt:lpstr>
      <vt:lpstr>Office 테마</vt:lpstr>
      <vt:lpstr>다 함께 윈 윈</vt:lpstr>
      <vt:lpstr>창업 플렛 폼 개요</vt:lpstr>
      <vt:lpstr>창업 플렛폼 개요</vt:lpstr>
      <vt:lpstr>윈 윈 창업 플렛폼  소개</vt:lpstr>
      <vt:lpstr>윈 윈 창업플렛폼  소개 및 수익구조</vt:lpstr>
      <vt:lpstr>프리미엄 창업자 (1.000명만 모집)</vt:lpstr>
      <vt:lpstr>프리미엄 창업자  수익구조</vt:lpstr>
      <vt:lpstr>창업플렛폼 가맹점 사업</vt:lpstr>
      <vt:lpstr>창업 플렛폼 상품 라이브 방송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User</cp:lastModifiedBy>
  <cp:revision>58</cp:revision>
  <cp:lastPrinted>2025-02-11T05:42:28Z</cp:lastPrinted>
  <dcterms:created xsi:type="dcterms:W3CDTF">2024-06-13T02:35:33Z</dcterms:created>
  <dcterms:modified xsi:type="dcterms:W3CDTF">2025-02-11T06:59:20Z</dcterms:modified>
</cp:coreProperties>
</file>